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740" r:id="rId1"/>
    <p:sldMasterId id="2147484788" r:id="rId2"/>
    <p:sldMasterId id="2147484800" r:id="rId3"/>
    <p:sldMasterId id="2147484812" r:id="rId4"/>
  </p:sldMasterIdLst>
  <p:sldIdLst>
    <p:sldId id="256" r:id="rId5"/>
    <p:sldId id="268" r:id="rId6"/>
    <p:sldId id="257" r:id="rId7"/>
    <p:sldId id="258" r:id="rId8"/>
    <p:sldId id="269" r:id="rId9"/>
    <p:sldId id="260" r:id="rId10"/>
    <p:sldId id="261" r:id="rId11"/>
    <p:sldId id="270" r:id="rId12"/>
    <p:sldId id="263" r:id="rId13"/>
    <p:sldId id="264" r:id="rId14"/>
    <p:sldId id="265" r:id="rId15"/>
    <p:sldId id="266" r:id="rId16"/>
    <p:sldId id="267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2233D26B-DFC2-4248-8ED0-AD3E108CBDD7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4C003-38E8-486A-9BFD-47E55D87241C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EAA3-934B-41DB-B3B1-806F4BE5CC37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3D26B-DFC2-4248-8ED0-AD3E108CBDD7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F932-D99A-4087-BFB1-EA42FAFC8D2C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96367-2F2B-4F6E-ACF4-15FA13738E10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3498D-21C7-408B-8EF5-5B55DEF0BFD5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246E-8FD1-42FF-94A4-E4133095C37A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939D4-B818-4372-B1EE-7CB6D5BBC74A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5E438-4D0D-4834-B658-A90420491D98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ADFA-7142-4015-85E6-1712F15FA709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F932-D99A-4087-BFB1-EA42FAFC8D2C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581E0-D653-4D78-A48F-41D80498BC7E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4C003-38E8-486A-9BFD-47E55D87241C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EAA3-934B-41DB-B3B1-806F4BE5CC37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233D26B-DFC2-4248-8ED0-AD3E108CBDD7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97F932-D99A-4087-BFB1-EA42FAFC8D2C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9C96367-2F2B-4F6E-ACF4-15FA13738E10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523C92-45F4-4C30-810D-4886C1BA6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B3498D-21C7-408B-8EF5-5B55DEF0BFD5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DB246E-8FD1-42FF-94A4-E4133095C37A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3939D4-B818-4372-B1EE-7CB6D5BBC74A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F35E438-4D0D-4834-B658-A90420491D98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96367-2F2B-4F6E-ACF4-15FA13738E10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6F8ADFA-7142-4015-85E6-1712F15FA709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A581E0-D653-4D78-A48F-41D80498BC7E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94C003-38E8-486A-9BFD-47E55D87241C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059EAA3-934B-41DB-B3B1-806F4BE5CC37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3D26B-DFC2-4248-8ED0-AD3E108CBDD7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7F932-D99A-4087-BFB1-EA42FAFC8D2C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96367-2F2B-4F6E-ACF4-15FA13738E10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23C92-45F4-4C30-810D-4886C1BA69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3498D-21C7-408B-8EF5-5B55DEF0BFD5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246E-8FD1-42FF-94A4-E4133095C37A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939D4-B818-4372-B1EE-7CB6D5BBC74A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3498D-21C7-408B-8EF5-5B55DEF0BFD5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5E438-4D0D-4834-B658-A90420491D98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ADFA-7142-4015-85E6-1712F15FA709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581E0-D653-4D78-A48F-41D80498BC7E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4C003-38E8-486A-9BFD-47E55D87241C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EAA3-934B-41DB-B3B1-806F4BE5CC37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246E-8FD1-42FF-94A4-E4133095C37A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939D4-B818-4372-B1EE-7CB6D5BBC74A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5E438-4D0D-4834-B658-A90420491D98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8ADFA-7142-4015-85E6-1712F15FA709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581E0-D653-4D78-A48F-41D80498BC7E}" type="datetime1">
              <a:rPr lang="en-US" smtClean="0"/>
              <a:pPr/>
              <a:t>10/23/2011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7106-F2ED-405E-BC33-CC3CF4262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8B3AFFF1-9C47-49F0-AE12-AF188F3F4E82}" type="datetime1">
              <a:rPr lang="en-US" smtClean="0"/>
              <a:pPr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1" r:id="rId1"/>
    <p:sldLayoutId id="2147484742" r:id="rId2"/>
    <p:sldLayoutId id="2147484743" r:id="rId3"/>
    <p:sldLayoutId id="2147484744" r:id="rId4"/>
    <p:sldLayoutId id="2147484745" r:id="rId5"/>
    <p:sldLayoutId id="2147484746" r:id="rId6"/>
    <p:sldLayoutId id="2147484747" r:id="rId7"/>
    <p:sldLayoutId id="2147484748" r:id="rId8"/>
    <p:sldLayoutId id="2147484749" r:id="rId9"/>
    <p:sldLayoutId id="2147484750" r:id="rId10"/>
    <p:sldLayoutId id="214748475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8B3AFFF1-9C47-49F0-AE12-AF188F3F4E82}" type="datetime1">
              <a:rPr lang="en-US" smtClean="0"/>
              <a:pPr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89" r:id="rId1"/>
    <p:sldLayoutId id="2147484790" r:id="rId2"/>
    <p:sldLayoutId id="2147484791" r:id="rId3"/>
    <p:sldLayoutId id="2147484792" r:id="rId4"/>
    <p:sldLayoutId id="2147484793" r:id="rId5"/>
    <p:sldLayoutId id="2147484794" r:id="rId6"/>
    <p:sldLayoutId id="2147484795" r:id="rId7"/>
    <p:sldLayoutId id="2147484796" r:id="rId8"/>
    <p:sldLayoutId id="2147484797" r:id="rId9"/>
    <p:sldLayoutId id="2147484798" r:id="rId10"/>
    <p:sldLayoutId id="2147484799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8B3AFFF1-9C47-49F0-AE12-AF188F3F4E82}" type="datetime1">
              <a:rPr lang="en-US" smtClean="0"/>
              <a:pPr/>
              <a:t>10/23/2011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01" r:id="rId1"/>
    <p:sldLayoutId id="2147484802" r:id="rId2"/>
    <p:sldLayoutId id="2147484803" r:id="rId3"/>
    <p:sldLayoutId id="2147484804" r:id="rId4"/>
    <p:sldLayoutId id="2147484805" r:id="rId5"/>
    <p:sldLayoutId id="2147484806" r:id="rId6"/>
    <p:sldLayoutId id="2147484807" r:id="rId7"/>
    <p:sldLayoutId id="2147484808" r:id="rId8"/>
    <p:sldLayoutId id="2147484809" r:id="rId9"/>
    <p:sldLayoutId id="2147484810" r:id="rId10"/>
    <p:sldLayoutId id="214748481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B3AFFF1-9C47-49F0-AE12-AF188F3F4E82}" type="datetime1">
              <a:rPr lang="en-US" smtClean="0"/>
              <a:pPr/>
              <a:t>10/23/2011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13" r:id="rId1"/>
    <p:sldLayoutId id="2147484814" r:id="rId2"/>
    <p:sldLayoutId id="2147484815" r:id="rId3"/>
    <p:sldLayoutId id="2147484816" r:id="rId4"/>
    <p:sldLayoutId id="2147484817" r:id="rId5"/>
    <p:sldLayoutId id="2147484818" r:id="rId6"/>
    <p:sldLayoutId id="2147484819" r:id="rId7"/>
    <p:sldLayoutId id="2147484820" r:id="rId8"/>
    <p:sldLayoutId id="2147484821" r:id="rId9"/>
    <p:sldLayoutId id="2147484822" r:id="rId10"/>
    <p:sldLayoutId id="2147484823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Auvergne</a:t>
            </a:r>
            <a:br>
              <a:rPr lang="en-US" dirty="0"/>
            </a:b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Tyler Hicks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88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French lentilles vertes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Lentilles are also called poors caviar and used to complement meat dishes rather than potatoes, rice, or pasta. Cultivated in the volcanic rich soil</a:t>
            </a:r>
          </a:p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3845530"/>
            <a:ext cx="6324601" cy="2233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068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Potee </a:t>
            </a:r>
            <a:r>
              <a:rPr lang="en-US" dirty="0" err="1" smtClean="0"/>
              <a:t>Auvergnate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Included ingredients raised in Auvergne and easily available such as cabbage, carrots, potatoes, and several other ingredients.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986057"/>
            <a:ext cx="3352800" cy="3871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932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Auvergne tarte aux </a:t>
            </a:r>
            <a:r>
              <a:rPr lang="en-US" dirty="0" err="1" smtClean="0"/>
              <a:t>myrtilles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Auvergne blueberry pie exemplifies a wide range of fruity desserts</a:t>
            </a:r>
          </a:p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" y="2928769"/>
            <a:ext cx="5915025" cy="3924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034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Fatal Bazooka - Ce matin va Ãªtre une pure soirÃ©e feat Big Ali, PZK, Dogg SoSo et DJ Chris Proll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47800" y="2286000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425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6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Auvergne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7239000" cy="4846320"/>
          </a:xfrm>
        </p:spPr>
        <p:txBody>
          <a:bodyPr/>
          <a:lstStyle/>
          <a:p>
            <a:r>
              <a:rPr lang="en-US" dirty="0" smtClean="0"/>
              <a:t>Auvergne is in the center of the volcanic region of France.</a:t>
            </a:r>
          </a:p>
          <a:p>
            <a:pPr marL="0" indent="0">
              <a:buNone/>
            </a:pPr>
            <a:r>
              <a:rPr lang="en-US" dirty="0" smtClean="0"/>
              <a:t>Flag of </a:t>
            </a:r>
            <a:r>
              <a:rPr lang="en-US" dirty="0" err="1" smtClean="0"/>
              <a:t>auvergne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201"/>
            <a:ext cx="389217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0344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5400" y="1219200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Famous cities of Auvergne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Clermont </a:t>
            </a:r>
            <a:r>
              <a:rPr lang="en-US" dirty="0" smtClean="0"/>
              <a:t>Ferrand – Clermont Ferrand is a city build on near a extinct volcano. And home to vulcania</a:t>
            </a:r>
          </a:p>
          <a:p>
            <a:r>
              <a:rPr lang="en-US" dirty="0" smtClean="0"/>
              <a:t>Montlucon- the historic town of Montlucon was built around Ducs de bourbons castle, beautiful gardens are the special identity of this city.</a:t>
            </a:r>
          </a:p>
          <a:p>
            <a:r>
              <a:rPr lang="en-US" dirty="0" smtClean="0"/>
              <a:t>Moulin- a nearby city where you can relax and enjoy your vacation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84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Clermont Ferrand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Clermont Ferrand is the home of the theme park </a:t>
            </a:r>
            <a:r>
              <a:rPr lang="en-US" dirty="0" smtClean="0"/>
              <a:t>vulcania</a:t>
            </a:r>
            <a:r>
              <a:rPr lang="en-US" dirty="0" smtClean="0"/>
              <a:t>. And the </a:t>
            </a:r>
            <a:r>
              <a:rPr lang="en-US" dirty="0"/>
              <a:t>world's leading international festivals for short films, the Festival du Court </a:t>
            </a:r>
            <a:r>
              <a:rPr lang="en-US" dirty="0" err="1"/>
              <a:t>Metrage</a:t>
            </a:r>
            <a:r>
              <a:rPr lang="en-US" dirty="0"/>
              <a:t> de Clermont-Ferrand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09600"/>
            <a:ext cx="4004584" cy="3831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3363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Clermont </a:t>
            </a:r>
            <a:r>
              <a:rPr lang="en-US" dirty="0" err="1" smtClean="0"/>
              <a:t>cont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 smtClean="0">
              <a:latin typeface="Arial Black" pitchFamily="34" charset="0"/>
            </a:endParaRPr>
          </a:p>
          <a:p>
            <a:r>
              <a:rPr lang="en-US" dirty="0" smtClean="0">
                <a:latin typeface="Arial Black" pitchFamily="34" charset="0"/>
              </a:rPr>
              <a:t> </a:t>
            </a:r>
            <a:r>
              <a:rPr lang="en-US" dirty="0">
                <a:latin typeface="Arial Black" pitchFamily="34" charset="0"/>
              </a:rPr>
              <a:t>Clermont-Ferrand's most famous public square is place de </a:t>
            </a:r>
            <a:r>
              <a:rPr lang="en-US" dirty="0" err="1">
                <a:latin typeface="Arial Black" pitchFamily="34" charset="0"/>
              </a:rPr>
              <a:t>Jaude</a:t>
            </a:r>
            <a:r>
              <a:rPr lang="en-US" dirty="0">
                <a:latin typeface="Arial Black" pitchFamily="34" charset="0"/>
              </a:rPr>
              <a:t>, </a:t>
            </a:r>
            <a:r>
              <a:rPr lang="en-US" dirty="0" smtClean="0">
                <a:latin typeface="Arial Black" pitchFamily="34" charset="0"/>
              </a:rPr>
              <a:t>a </a:t>
            </a:r>
            <a:r>
              <a:rPr lang="en-US" dirty="0">
                <a:latin typeface="Arial Black" pitchFamily="34" charset="0"/>
              </a:rPr>
              <a:t>grand statue of </a:t>
            </a:r>
            <a:r>
              <a:rPr lang="en-US" dirty="0" err="1">
                <a:latin typeface="Arial Black" pitchFamily="34" charset="0"/>
              </a:rPr>
              <a:t>Vercingetorix</a:t>
            </a:r>
            <a:r>
              <a:rPr lang="en-US" dirty="0">
                <a:latin typeface="Arial Black" pitchFamily="34" charset="0"/>
              </a:rPr>
              <a:t> sitting imperiously on a horse and holding a glaive. </a:t>
            </a:r>
            <a:r>
              <a:rPr lang="en-US" dirty="0" smtClean="0">
                <a:latin typeface="Arial Black" pitchFamily="34" charset="0"/>
              </a:rPr>
              <a:t>This </a:t>
            </a:r>
            <a:r>
              <a:rPr lang="en-US" dirty="0">
                <a:latin typeface="Arial Black" pitchFamily="34" charset="0"/>
              </a:rPr>
              <a:t>statue was sculpted by </a:t>
            </a:r>
            <a:r>
              <a:rPr lang="en-US" dirty="0" err="1">
                <a:latin typeface="Arial Black" pitchFamily="34" charset="0"/>
              </a:rPr>
              <a:t>Frédéric</a:t>
            </a:r>
            <a:r>
              <a:rPr lang="en-US" dirty="0">
                <a:latin typeface="Arial Black" pitchFamily="34" charset="0"/>
              </a:rPr>
              <a:t> Bartholdi, who also created the Statue of Liberty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The inscription reads: </a:t>
            </a:r>
            <a:r>
              <a:rPr lang="en-US" dirty="0" err="1"/>
              <a:t>J'ai</a:t>
            </a:r>
            <a:r>
              <a:rPr lang="en-US" dirty="0"/>
              <a:t> </a:t>
            </a:r>
            <a:r>
              <a:rPr lang="en-US" dirty="0" err="1"/>
              <a:t>pris</a:t>
            </a:r>
            <a:r>
              <a:rPr lang="en-US" dirty="0"/>
              <a:t> les </a:t>
            </a:r>
            <a:r>
              <a:rPr lang="en-US" dirty="0" err="1"/>
              <a:t>armes</a:t>
            </a:r>
            <a:r>
              <a:rPr lang="en-US" dirty="0"/>
              <a:t> pour la </a:t>
            </a:r>
            <a:r>
              <a:rPr lang="en-US" dirty="0" err="1"/>
              <a:t>liberté</a:t>
            </a:r>
            <a:r>
              <a:rPr lang="en-US" dirty="0"/>
              <a:t> de </a:t>
            </a:r>
            <a:r>
              <a:rPr lang="en-US" dirty="0" err="1"/>
              <a:t>tous</a:t>
            </a:r>
            <a:r>
              <a:rPr lang="en-US" dirty="0"/>
              <a:t> (English: I took up arms for the liberty of all). This statue was sculpted by </a:t>
            </a:r>
            <a:r>
              <a:rPr lang="en-US" dirty="0" err="1"/>
              <a:t>Frédéric</a:t>
            </a:r>
            <a:r>
              <a:rPr lang="en-US" dirty="0"/>
              <a:t> Bartholdi,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872344"/>
            <a:ext cx="3962400" cy="2971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988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Montlucon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Montlucon is a historical town where you can jus sit back and enjoy the scenery.</a:t>
            </a:r>
          </a:p>
          <a:p>
            <a:r>
              <a:rPr lang="en-US" dirty="0" smtClean="0"/>
              <a:t>The town was build </a:t>
            </a:r>
            <a:r>
              <a:rPr lang="en-US" dirty="0"/>
              <a:t>around Ducs de bourbons </a:t>
            </a:r>
            <a:r>
              <a:rPr lang="en-US" dirty="0" smtClean="0"/>
              <a:t>castle. And is know for its beautiful gardens.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65" y="3429000"/>
            <a:ext cx="5106228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263" y="3429000"/>
            <a:ext cx="4122295" cy="342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285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moulin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Moulin  is where the famous coco </a:t>
            </a:r>
            <a:r>
              <a:rPr lang="en-US" dirty="0" err="1" smtClean="0"/>
              <a:t>chanel</a:t>
            </a:r>
            <a:r>
              <a:rPr lang="en-US" dirty="0" smtClean="0"/>
              <a:t> went to school as a orphan and the birthplace of the famous art collector jean </a:t>
            </a:r>
            <a:r>
              <a:rPr lang="en-US" dirty="0" err="1" smtClean="0"/>
              <a:t>baptiste</a:t>
            </a:r>
            <a:r>
              <a:rPr lang="en-US" dirty="0" smtClean="0"/>
              <a:t> </a:t>
            </a:r>
            <a:r>
              <a:rPr lang="en-US" dirty="0" err="1" smtClean="0"/>
              <a:t>faure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 sz="1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551924"/>
            <a:ext cx="4495800" cy="2991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909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Moulin </a:t>
            </a:r>
            <a:r>
              <a:rPr lang="en-US" dirty="0" err="1" smtClean="0"/>
              <a:t>cont</a:t>
            </a:r>
            <a:r>
              <a:rPr lang="en-US" dirty="0"/>
              <a:t>	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TOURIST ATTRACTIONS OF MOULIN ARE THE MAISON MANTIN A FAMOUS MUSEUM THAT WAS RECENTLY OPENED ITS DOORS IN NOVEMBER 2010.</a:t>
            </a:r>
          </a:p>
          <a:p>
            <a:pPr marL="0" indent="0"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AND THE ANNE de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Beaujeu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meusm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 dedicated to the sister of Charles </a:t>
            </a: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Vlll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5245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cheese </a:t>
            </a:r>
            <a:r>
              <a:rPr lang="en-US" dirty="0"/>
              <a:t>of Auvergne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7239000" cy="4846320"/>
          </a:xfrm>
        </p:spPr>
        <p:txBody>
          <a:bodyPr/>
          <a:lstStyle/>
          <a:p>
            <a:r>
              <a:rPr lang="en-US" dirty="0" smtClean="0"/>
              <a:t>Auvergne blue cheese- strong pungent taste less salted, creamier, buttery taste</a:t>
            </a:r>
          </a:p>
          <a:p>
            <a:r>
              <a:rPr lang="en-US" dirty="0" smtClean="0"/>
              <a:t>Saint nectaire- earthy smell </a:t>
            </a:r>
            <a:r>
              <a:rPr lang="en-US" dirty="0" smtClean="0"/>
              <a:t>and a </a:t>
            </a:r>
            <a:r>
              <a:rPr lang="en-US" dirty="0" smtClean="0"/>
              <a:t>little peppery, mild taste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4346312" cy="319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312" y="3657600"/>
            <a:ext cx="4608570" cy="319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122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2345</TotalTime>
  <Words>382</Words>
  <Application>Microsoft Office PowerPoint</Application>
  <PresentationFormat>On-screen Show (4:3)</PresentationFormat>
  <Paragraphs>34</Paragraphs>
  <Slides>13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Couture</vt:lpstr>
      <vt:lpstr>NewsPrint</vt:lpstr>
      <vt:lpstr>Opulent</vt:lpstr>
      <vt:lpstr>Adjacency</vt:lpstr>
      <vt:lpstr>Auvergne </vt:lpstr>
      <vt:lpstr>Auvergne</vt:lpstr>
      <vt:lpstr>Famous cities of Auvergne</vt:lpstr>
      <vt:lpstr>Clermont Ferrand </vt:lpstr>
      <vt:lpstr>Clermont cont</vt:lpstr>
      <vt:lpstr>Montlucon</vt:lpstr>
      <vt:lpstr>moulin</vt:lpstr>
      <vt:lpstr>Moulin cont  </vt:lpstr>
      <vt:lpstr>cheese of Auvergne </vt:lpstr>
      <vt:lpstr>French lentilles vertes</vt:lpstr>
      <vt:lpstr>Potee Auvergnate</vt:lpstr>
      <vt:lpstr>Auvergne tarte aux myrtilles</vt:lpstr>
      <vt:lpstr>The 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Auvergne </dc:title>
  <dc:creator>Tyler</dc:creator>
  <cp:lastModifiedBy>Tyler</cp:lastModifiedBy>
  <cp:revision>14</cp:revision>
  <dcterms:created xsi:type="dcterms:W3CDTF">2011-10-19T00:26:54Z</dcterms:created>
  <dcterms:modified xsi:type="dcterms:W3CDTF">2011-10-24T11:27:16Z</dcterms:modified>
</cp:coreProperties>
</file>